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2" r:id="rId6"/>
    <p:sldId id="259" r:id="rId7"/>
    <p:sldId id="264" r:id="rId8"/>
    <p:sldId id="261" r:id="rId9"/>
    <p:sldId id="263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7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68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8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66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9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1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5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0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2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7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C40E-4187-48BD-85C3-DD382D0A64A6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EB9A12-2BF3-42C7-B77D-AC005C27A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волонтёрского отряда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Линия Жизни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Волонтёрами отряда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Линия Жизни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было оказано содействие в сборе средств для пострадавших от пожаров в ЛНР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В ЛГПУ собрали гуманитарную помощь пострадавшим от пожаров в республик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60751"/>
            <a:ext cx="4619355" cy="30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tsu.org/data/albums/1602657115/5f869ba6501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39" y="2560751"/>
            <a:ext cx="4663632" cy="31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3143" y="1783216"/>
            <a:ext cx="8596313" cy="388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5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 волонтёрского отряда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Линия Жизни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27870"/>
              </p:ext>
            </p:extLst>
          </p:nvPr>
        </p:nvGraphicFramePr>
        <p:xfrm>
          <a:off x="373063" y="1930395"/>
          <a:ext cx="1789566" cy="485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566">
                  <a:extLst>
                    <a:ext uri="{9D8B030D-6E8A-4147-A177-3AD203B41FA5}">
                      <a16:colId xmlns:a16="http://schemas.microsoft.com/office/drawing/2014/main" val="901467572"/>
                    </a:ext>
                  </a:extLst>
                </a:gridCol>
              </a:tblGrid>
              <a:tr h="285064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Цан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Мария Андреевна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40196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Беликова Альбина Павловна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94766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Смолихина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Алина Олеговна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606713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Семич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 Владимировна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81238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Заикина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 Романовна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8391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Колесникова Лия Владимировна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52989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Козина Элла Михайловна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844638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Федоров Данил Романович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81042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Новицкая Людмила Александровна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43322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Сергеева Анастасия Петровна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32067"/>
                  </a:ext>
                </a:extLst>
              </a:tr>
              <a:tr h="450465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Солодовникова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 Романовна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2229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93976"/>
              </p:ext>
            </p:extLst>
          </p:nvPr>
        </p:nvGraphicFramePr>
        <p:xfrm>
          <a:off x="2336800" y="1930395"/>
          <a:ext cx="36140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057">
                  <a:extLst>
                    <a:ext uri="{9D8B030D-6E8A-4147-A177-3AD203B41FA5}">
                      <a16:colId xmlns:a16="http://schemas.microsoft.com/office/drawing/2014/main" val="377740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Глава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Отряда – </a:t>
                      </a:r>
                      <a:r>
                        <a:rPr lang="ru-RU" baseline="0" dirty="0" err="1" smtClean="0">
                          <a:solidFill>
                            <a:sysClr val="windowText" lastClr="000000"/>
                          </a:solidFill>
                        </a:rPr>
                        <a:t>Калинчук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Илья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7642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53178"/>
              </p:ext>
            </p:extLst>
          </p:nvPr>
        </p:nvGraphicFramePr>
        <p:xfrm>
          <a:off x="2336800" y="2301235"/>
          <a:ext cx="52106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629">
                  <a:extLst>
                    <a:ext uri="{9D8B030D-6E8A-4147-A177-3AD203B41FA5}">
                      <a16:colId xmlns:a16="http://schemas.microsoft.com/office/drawing/2014/main" val="120578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Заместитель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главы отряда – Туренко Елена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6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Оказание помощи собачьему приюту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Дай Лапу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un9-14.userapi.com/c852236/v852236521/d3978/Y00IzR9ldJ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206171"/>
            <a:ext cx="3878946" cy="29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c845322/v845322954/1b96b3/mNBzuxsVr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4" y="2206171"/>
            <a:ext cx="3337428" cy="41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волонтёров в поздравлении ветеранов ВОВ с праздником 9-го мая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8" name="Picture 6" descr="https://sun9-71.userapi.com/c854024/v854024869/3dcaf/zkKnxnbFy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6" y="2366735"/>
            <a:ext cx="4385594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37.userapi.com/c854024/v854024869/3dcc3/-0Hl-YFvqT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366735"/>
            <a:ext cx="4385593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волонтёров в акции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С Россией в сердце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sun9-46.userapi.com/c849416/v849416101/1cbed3/u_OM3gn55Q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427792" cy="2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5.userapi.com/c849416/v849416101/1cbf0f/yCNrEQbOJ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32" y="1930400"/>
            <a:ext cx="4427793" cy="2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Встреча волонтёров отряда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Линия Жизни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с депутатами Молодёжного парламента ЛНР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s://sun9-23.userapi.com/c849136/v849136101/1cb215/GlkyYArM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53" y="1930400"/>
            <a:ext cx="7242629" cy="47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Оказание помощи волонтёрами отряда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ru-RU" sz="2800" dirty="0" smtClean="0">
                <a:solidFill>
                  <a:schemeClr val="tx1"/>
                </a:solidFill>
              </a:rPr>
              <a:t>Линии Жизни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  <a:r>
              <a:rPr lang="ru-RU" sz="2800" dirty="0" smtClean="0">
                <a:solidFill>
                  <a:schemeClr val="tx1"/>
                </a:solidFill>
              </a:rPr>
              <a:t> в проведении Международного </a:t>
            </a:r>
            <a:r>
              <a:rPr lang="ru-RU" sz="2800" dirty="0">
                <a:solidFill>
                  <a:schemeClr val="tx1"/>
                </a:solidFill>
              </a:rPr>
              <a:t>интеграционного форума «Русский мир и судьбы славянства в XXI веке»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6" name="Picture 8" descr="http://img.lug-info.com/cache/d/a/(421)_4.jpg/w620h420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4" y="2692554"/>
            <a:ext cx="3876644" cy="25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.lug-info.com/cache/9/4/(112)_13.jpg/w620h420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8" y="2686526"/>
            <a:ext cx="3923696" cy="25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Встреча с Волонтёрами победы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un9-57.userapi.com/xRHFCqAawElPKtwEHH29npZVw98u21Mg50AH0g/yiM1qxRxa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92" y="2102531"/>
            <a:ext cx="6724952" cy="44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</a:t>
            </a:r>
            <a:r>
              <a:rPr lang="ru-RU" dirty="0" err="1" smtClean="0">
                <a:solidFill>
                  <a:schemeClr val="tx1"/>
                </a:solidFill>
              </a:rPr>
              <a:t>флешмобе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 Внимание! Белая трость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un9-59.userapi.com/a-u1hAhSy42Z0__vibxvjEt3dzryP3f8hDd3pA/98OXlL7lwM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97" y="2160588"/>
            <a:ext cx="390084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157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Деятельность волонтёрского отряда “Линия Жизни”</vt:lpstr>
      <vt:lpstr>Состав волонтёрского отряда “Линия Жизни”</vt:lpstr>
      <vt:lpstr>Оказание помощи собачьему приюту “Дай Лапу”</vt:lpstr>
      <vt:lpstr>Участие волонтёров в поздравлении ветеранов ВОВ с праздником 9-го мая</vt:lpstr>
      <vt:lpstr>Участие волонтёров в акции “С Россией в сердце”</vt:lpstr>
      <vt:lpstr>Встреча волонтёров отряда “Линия Жизни” с депутатами Молодёжного парламента ЛНР</vt:lpstr>
      <vt:lpstr>Оказание помощи волонтёрами отряда “Линии Жизни” в проведении Международного интеграционного форума «Русский мир и судьбы славянства в XXI веке»</vt:lpstr>
      <vt:lpstr>     Встреча с Волонтёрами победы</vt:lpstr>
      <vt:lpstr>Участие в флешмобе “ Внимание! Белая трость”</vt:lpstr>
      <vt:lpstr>Волонтёрами отряда “Линия Жизни” было оказано содействие в сборе средств для пострадавших от пожаров в ЛНР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волонтёрского отряда “Линия Жизни”</dc:title>
  <dc:creator>Николай</dc:creator>
  <cp:lastModifiedBy>Николай</cp:lastModifiedBy>
  <cp:revision>9</cp:revision>
  <dcterms:created xsi:type="dcterms:W3CDTF">2020-11-14T18:22:28Z</dcterms:created>
  <dcterms:modified xsi:type="dcterms:W3CDTF">2020-11-14T19:45:15Z</dcterms:modified>
</cp:coreProperties>
</file>