
<file path=[Content_Types].xml><?xml version="1.0" encoding="utf-8"?>
<Types xmlns="http://schemas.openxmlformats.org/package/2006/content-types">
  <Default Extension="bmp" ContentType="image/bmp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9" r:id="rId3"/>
    <p:sldId id="258" r:id="rId4"/>
    <p:sldId id="261" r:id="rId5"/>
    <p:sldId id="269" r:id="rId6"/>
    <p:sldId id="264" r:id="rId7"/>
    <p:sldId id="270" r:id="rId8"/>
    <p:sldId id="262" r:id="rId9"/>
    <p:sldId id="26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8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4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0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0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4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4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2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1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35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4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BA85C6-0B99-4212-A009-09FF015D0AC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8EA86959-4EB9-47F4-A2B2-02512D7D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95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Глобальное потепление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6717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студентка 1 курса</a:t>
            </a:r>
          </a:p>
          <a:p>
            <a:r>
              <a:rPr lang="ru-RU" dirty="0" smtClean="0"/>
              <a:t>Андронникова Елизавета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13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63624" y="2414349"/>
            <a:ext cx="9070848" cy="2587752"/>
          </a:xfrm>
        </p:spPr>
        <p:txBody>
          <a:bodyPr/>
          <a:lstStyle/>
          <a:p>
            <a:r>
              <a:rPr lang="ru-RU" sz="4000" b="1" dirty="0">
                <a:effectLst/>
              </a:rPr>
              <a:t>“Не будем слишком обольщаться нашими победами над природой, за каждую такую победу она мстит нам</a:t>
            </a:r>
            <a:r>
              <a:rPr lang="ru-RU" sz="4000" b="1" dirty="0" smtClean="0">
                <a:effectLst/>
              </a:rPr>
              <a:t>.”</a:t>
            </a:r>
            <a:r>
              <a:rPr lang="ru-RU" sz="3200" b="1" dirty="0">
                <a:effectLst/>
              </a:rPr>
              <a:t/>
            </a:r>
            <a:br>
              <a:rPr lang="ru-RU" sz="3200" b="1" dirty="0">
                <a:effectLst/>
              </a:rPr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63624" y="4773501"/>
            <a:ext cx="9070848" cy="457200"/>
          </a:xfrm>
        </p:spPr>
        <p:txBody>
          <a:bodyPr/>
          <a:lstStyle/>
          <a:p>
            <a:r>
              <a:rPr lang="ru-RU" dirty="0" smtClean="0"/>
              <a:t>Ф. Энгельс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1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14104" y="356616"/>
            <a:ext cx="2596896" cy="1572768"/>
          </a:xfrm>
        </p:spPr>
        <p:txBody>
          <a:bodyPr/>
          <a:lstStyle/>
          <a:p>
            <a:r>
              <a:rPr lang="ru-RU" b="1" dirty="0" smtClean="0"/>
              <a:t>Что такое глобальное потепление?</a:t>
            </a:r>
            <a:endParaRPr lang="ru-RU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r="785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14104" y="1929384"/>
            <a:ext cx="2596896" cy="4242816"/>
          </a:xfrm>
        </p:spPr>
        <p:txBody>
          <a:bodyPr>
            <a:noAutofit/>
          </a:bodyPr>
          <a:lstStyle/>
          <a:p>
            <a:r>
              <a:rPr lang="ru-RU" sz="1700" dirty="0" smtClean="0"/>
              <a:t>Глобальным потеплением называют </a:t>
            </a:r>
            <a:r>
              <a:rPr lang="ru-RU" sz="1700" dirty="0"/>
              <a:t>долгосрочное повышение средней температуры климатической системы Земли, происходящее уже более века, основной причиной чего является человеческая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16917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5048" y="923544"/>
            <a:ext cx="6705600" cy="131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Как открыли глобальное потепление?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5048" y="2413094"/>
            <a:ext cx="6614160" cy="39319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 1827 году французский физик Жан-Батист Жозеф Фурье сформулировал идею о механизме парникового эффекта, при котором температура Земли повышается за счет содержащихся в атмосфере водяного пара, углекислого газа, метана и озона (основные парниковые газы), улавливающих и удерживающих солнечное тепло.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 1859 году ирландский физик Джон </a:t>
            </a:r>
            <a:r>
              <a:rPr lang="ru-RU" noProof="1" smtClean="0"/>
              <a:t>Тиндалл </a:t>
            </a:r>
            <a:r>
              <a:rPr lang="ru-RU" dirty="0" smtClean="0"/>
              <a:t>подтвердил </a:t>
            </a:r>
            <a:r>
              <a:rPr lang="ru-RU" dirty="0"/>
              <a:t>существование парникового эффекта с помощью лабораторных экспериментов и предположил, что изменение концентрации ПГ способно изменить климат.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648" y="744100"/>
            <a:ext cx="2597424" cy="318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0"/>
          <a:stretch/>
        </p:blipFill>
        <p:spPr>
          <a:xfrm flipH="1">
            <a:off x="8868953" y="2743200"/>
            <a:ext cx="2581118" cy="3403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993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5048" y="1060703"/>
            <a:ext cx="6614160" cy="493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Десятилетие спустя шведский </a:t>
            </a:r>
            <a:r>
              <a:rPr lang="ru-RU" noProof="1" smtClean="0"/>
              <a:t>физикохимик Сванте </a:t>
            </a:r>
            <a:r>
              <a:rPr lang="ru-RU" dirty="0" smtClean="0"/>
              <a:t>Аррениус</a:t>
            </a:r>
            <a:r>
              <a:rPr lang="ru-RU" dirty="0"/>
              <a:t>, лауреат Нобелевской премии по химии 1903 года, рассчитал, что увеличение концентрации углекислого газа в атмосфере ответственно за повышение температуры на планете. Впрочем, в конце XIX — начале XX века большинство ученых были уверены, что человек не способен повлиять на изменение климата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Первое научное подтверждение антропогенного вклада в изменение климата появилось лишь в 1958 году, когда американский климатолог Чарльз </a:t>
            </a:r>
            <a:r>
              <a:rPr lang="ru-RU" noProof="1" smtClean="0"/>
              <a:t>Килинг </a:t>
            </a:r>
            <a:r>
              <a:rPr lang="ru-RU" dirty="0" smtClean="0"/>
              <a:t>начал </a:t>
            </a:r>
            <a:r>
              <a:rPr lang="ru-RU" dirty="0"/>
              <a:t>вести непрерывное наблюдение за </a:t>
            </a:r>
            <a:r>
              <a:rPr lang="ru-RU" dirty="0" smtClean="0"/>
              <a:t>концентрацией углекислого газа в</a:t>
            </a:r>
            <a:r>
              <a:rPr lang="ru-RU" dirty="0"/>
              <a:t> обсерватории на вулкане </a:t>
            </a:r>
            <a:r>
              <a:rPr lang="ru-RU" noProof="1" smtClean="0"/>
              <a:t>Мауна</a:t>
            </a:r>
            <a:r>
              <a:rPr lang="ru-RU" dirty="0" smtClean="0"/>
              <a:t>-Лоа </a:t>
            </a:r>
            <a:r>
              <a:rPr lang="ru-RU" dirty="0"/>
              <a:t>(Гавайи). Результаты показали, что повышение среднегодовых температур растет одновременно с концентрацией ПГ.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48" y="744099"/>
            <a:ext cx="2304356" cy="3289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5944" y="2678596"/>
            <a:ext cx="2797717" cy="3497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567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66800" y="761466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Потепление климата — дело рук человека!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2" y="2519851"/>
            <a:ext cx="5074069" cy="317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06" y="2519851"/>
            <a:ext cx="4754562" cy="317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745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факторы указывают на потепление климата?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9992" y="2227164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Повышение глобальной </a:t>
            </a:r>
          </a:p>
          <a:p>
            <a:r>
              <a:rPr lang="ru-RU" dirty="0" smtClean="0"/>
              <a:t>температуры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4733" y="2757070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Повышение уровня </a:t>
            </a:r>
          </a:p>
          <a:p>
            <a:pPr algn="ctr"/>
            <a:r>
              <a:rPr lang="ru-RU" dirty="0"/>
              <a:t>М</a:t>
            </a:r>
            <a:r>
              <a:rPr lang="ru-RU" dirty="0" smtClean="0"/>
              <a:t>ирового </a:t>
            </a:r>
            <a:r>
              <a:rPr lang="ru-RU" dirty="0" smtClean="0"/>
              <a:t>океана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98283" y="2014194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Таяние ледников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10" y="2422314"/>
            <a:ext cx="4054646" cy="2713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2" y="2922807"/>
            <a:ext cx="3994641" cy="2662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04" y="3458943"/>
            <a:ext cx="3964478" cy="2640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2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296400" y="521208"/>
            <a:ext cx="2432304" cy="5266944"/>
          </a:xfrm>
        </p:spPr>
        <p:txBody>
          <a:bodyPr>
            <a:noAutofit/>
          </a:bodyPr>
          <a:lstStyle/>
          <a:p>
            <a:r>
              <a:rPr lang="ru-RU" sz="1700" dirty="0" smtClean="0"/>
              <a:t>За последние 100 лет средняя температура атмосферы повысилась на 0,3-0,8</a:t>
            </a:r>
            <a:r>
              <a:rPr lang="en-US" sz="1700" dirty="0" smtClean="0"/>
              <a:t>°C</a:t>
            </a:r>
            <a:r>
              <a:rPr lang="ru-RU" sz="1700" dirty="0" smtClean="0"/>
              <a:t>, площадь снежного покрова в северном полушарии снизилась на 8%, а уровень Мирового океана поднялся в среднем  на 10-20 сантиметров.</a:t>
            </a:r>
          </a:p>
          <a:p>
            <a:r>
              <a:rPr lang="ru-RU" sz="1700" dirty="0" smtClean="0"/>
              <a:t>По предположению ученых в ближайшие 50 лет температура поднимется еще на 3-5 градусов.</a:t>
            </a:r>
            <a:endParaRPr lang="ru-RU" sz="17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r="1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96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88948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Последствия глобального потепления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66800" y="2417985"/>
            <a:ext cx="4754880" cy="3749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Таяние арктических льдов и отступление ледников;</a:t>
            </a:r>
          </a:p>
          <a:p>
            <a:r>
              <a:rPr lang="ru-RU" dirty="0" smtClean="0"/>
              <a:t>Повышение уровня моря;</a:t>
            </a:r>
          </a:p>
          <a:p>
            <a:r>
              <a:rPr lang="ru-RU" dirty="0" smtClean="0"/>
              <a:t>Природные катаклизмы;</a:t>
            </a:r>
          </a:p>
          <a:p>
            <a:r>
              <a:rPr lang="ru-RU" dirty="0" smtClean="0"/>
              <a:t>Уменьшение дней «благоприятной погоды»;</a:t>
            </a:r>
          </a:p>
          <a:p>
            <a:r>
              <a:rPr lang="ru-RU" noProof="1" smtClean="0"/>
              <a:t>Закисление</a:t>
            </a:r>
            <a:r>
              <a:rPr lang="ru-RU" dirty="0" smtClean="0"/>
              <a:t> океана;</a:t>
            </a:r>
          </a:p>
          <a:p>
            <a:r>
              <a:rPr lang="ru-RU" dirty="0" smtClean="0"/>
              <a:t>Вымирание </a:t>
            </a:r>
            <a:r>
              <a:rPr lang="ru-RU" dirty="0" smtClean="0"/>
              <a:t>биологических </a:t>
            </a:r>
            <a:r>
              <a:rPr lang="ru-RU" dirty="0" smtClean="0"/>
              <a:t>видов, заселяющих прибрежные зоны и острова;</a:t>
            </a:r>
          </a:p>
          <a:p>
            <a:r>
              <a:rPr lang="ru-RU" dirty="0" smtClean="0"/>
              <a:t>и т.д.</a:t>
            </a:r>
          </a:p>
          <a:p>
            <a:endParaRPr lang="ru-RU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96" y="2075688"/>
            <a:ext cx="5190504" cy="340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072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96400" y="402336"/>
            <a:ext cx="2432304" cy="2231136"/>
          </a:xfrm>
        </p:spPr>
        <p:txBody>
          <a:bodyPr/>
          <a:lstStyle/>
          <a:p>
            <a:r>
              <a:rPr lang="ru-RU" sz="2500" b="1" dirty="0" smtClean="0"/>
              <a:t>4 способа внести свой вклад </a:t>
            </a:r>
            <a:r>
              <a:rPr lang="ru-RU" sz="2500" b="1" dirty="0"/>
              <a:t>в борьбу с глобальным потеплением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296400" y="2633472"/>
            <a:ext cx="2432304" cy="3813048"/>
          </a:xfrm>
        </p:spPr>
        <p:txBody>
          <a:bodyPr>
            <a:normAutofit lnSpcReduction="10000"/>
          </a:bodyPr>
          <a:lstStyle/>
          <a:p>
            <a:r>
              <a:rPr lang="ru-RU" sz="1500" dirty="0" smtClean="0"/>
              <a:t>1. Отказаться </a:t>
            </a:r>
            <a:r>
              <a:rPr lang="ru-RU" sz="1500" dirty="0"/>
              <a:t>от </a:t>
            </a:r>
            <a:r>
              <a:rPr lang="ru-RU" sz="1500" dirty="0" smtClean="0"/>
              <a:t>личной машины </a:t>
            </a:r>
            <a:r>
              <a:rPr lang="ru-RU" sz="1500" dirty="0"/>
              <a:t>в пользу ходьбы, езды на велосипеде или общественного </a:t>
            </a:r>
            <a:r>
              <a:rPr lang="ru-RU" sz="1500" dirty="0" smtClean="0"/>
              <a:t>транспорта.</a:t>
            </a:r>
          </a:p>
          <a:p>
            <a:r>
              <a:rPr lang="ru-RU" sz="1500" dirty="0" smtClean="0"/>
              <a:t>2. Экономить энергию и воду. </a:t>
            </a:r>
          </a:p>
          <a:p>
            <a:r>
              <a:rPr lang="ru-RU" sz="1500" dirty="0" smtClean="0"/>
              <a:t>3. Утилизировать отходы и пользоваться вторсырьем.</a:t>
            </a:r>
          </a:p>
          <a:p>
            <a:r>
              <a:rPr lang="ru-RU" sz="1500" dirty="0" smtClean="0"/>
              <a:t>4. Бережно относиться к зелёным насаждениям.</a:t>
            </a:r>
          </a:p>
          <a:p>
            <a:endParaRPr lang="ru-RU" dirty="0" smtClean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b="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8107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138</TotalTime>
  <Words>233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Савон</vt:lpstr>
      <vt:lpstr>Глобальное потепление</vt:lpstr>
      <vt:lpstr>Что такое глобальное потепление?</vt:lpstr>
      <vt:lpstr>Как открыли глобальное потепление?</vt:lpstr>
      <vt:lpstr>Презентация PowerPoint</vt:lpstr>
      <vt:lpstr>Потепление климата — дело рук человека!</vt:lpstr>
      <vt:lpstr>Какие факторы указывают на потепление климата?</vt:lpstr>
      <vt:lpstr>Презентация PowerPoint</vt:lpstr>
      <vt:lpstr>Последствия глобального потепления</vt:lpstr>
      <vt:lpstr>4 способа внести свой вклад в борьбу с глобальным потеплением</vt:lpstr>
      <vt:lpstr>“Не будем слишком обольщаться нашими победами над природой, за каждую такую победу она мстит нам.”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Глобальное потепление</dc:title>
  <dc:creator>lenovo</dc:creator>
  <cp:lastModifiedBy>lenovo</cp:lastModifiedBy>
  <cp:revision>24</cp:revision>
  <dcterms:created xsi:type="dcterms:W3CDTF">2021-10-14T18:02:05Z</dcterms:created>
  <dcterms:modified xsi:type="dcterms:W3CDTF">2021-10-15T14:23:43Z</dcterms:modified>
</cp:coreProperties>
</file>